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306" r:id="rId6"/>
    <p:sldId id="261" r:id="rId7"/>
    <p:sldId id="293" r:id="rId8"/>
    <p:sldId id="316" r:id="rId9"/>
    <p:sldId id="326" r:id="rId10"/>
    <p:sldId id="267" r:id="rId11"/>
    <p:sldId id="268" r:id="rId12"/>
    <p:sldId id="269" r:id="rId13"/>
    <p:sldId id="322" r:id="rId14"/>
    <p:sldId id="324" r:id="rId15"/>
    <p:sldId id="271" r:id="rId16"/>
  </p:sldIdLst>
  <p:sldSz cx="12192000" cy="6858000"/>
  <p:notesSz cx="12192000" cy="6858000"/>
  <p:custDataLst>
    <p:tags r:id="rId20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62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962"/>
        <p:guide pos="21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16.png"/><Relationship Id="rId15" Type="http://schemas.openxmlformats.org/officeDocument/2006/relationships/image" Target="../media/image15.jpeg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0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1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3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31.png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5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9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40.png"/><Relationship Id="rId7" Type="http://schemas.openxmlformats.org/officeDocument/2006/relationships/image" Target="../media/image3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4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5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YaoC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hen Li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4896" y="1576908"/>
            <a:ext cx="10863580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Semi-IIN: Semi-supervised Intra-inter modal Interaction Learning Network for Multimodal Sentiment Analysis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384030" y="5270500"/>
            <a:ext cx="212280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 2025</a:t>
            </a:r>
            <a:endParaRPr lang="en-US" sz="160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63925" y="5029200"/>
            <a:ext cx="4467225" cy="832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https://github.com/flow-ljh/Semi-IIN</a:t>
            </a:r>
            <a:endParaRPr lang="en-US" altLang="zh-CN" sz="1600" spc="-4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1327150" algn="l"/>
              </a:tabLst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5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2.27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>
              <a:latin typeface="Noto Sans Mono CJK HK"/>
              <a:cs typeface="Noto Sans Mono CJK HK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1025" y="2895600"/>
            <a:ext cx="11029950" cy="14954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2667000"/>
            <a:ext cx="5790565" cy="28651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200" y="2133600"/>
            <a:ext cx="5890260" cy="38125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2209800"/>
            <a:ext cx="5916295" cy="31356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0960" y="2438400"/>
            <a:ext cx="5711190" cy="23895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371600"/>
            <a:ext cx="10691495" cy="5232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0" y="1447800"/>
            <a:ext cx="6386830" cy="52012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799715" y="2276475"/>
            <a:ext cx="67970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(1)In the context of multimodal interactions with unlabeled data, current methods struggle to incorporate sentiment-related features from unlabeled data.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99715" y="3886200"/>
            <a:ext cx="69672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(2)The intensity of intra-modal and inter-modal interactions may be different for different samples, so how to effectively model these interactions has become a key challenge.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995" y="1219200"/>
            <a:ext cx="10494010" cy="55124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1295400"/>
            <a:ext cx="8778240" cy="54063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1819910"/>
            <a:ext cx="5097145" cy="3689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0" y="2209800"/>
            <a:ext cx="5107940" cy="72072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0" y="3041015"/>
            <a:ext cx="4927600" cy="1130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9035" y="4281805"/>
            <a:ext cx="3885565" cy="132461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000" y="1524000"/>
            <a:ext cx="5769610" cy="449834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79795" y="5791200"/>
            <a:ext cx="5528945" cy="5880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2514600"/>
            <a:ext cx="5645150" cy="26384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0050" y="1478280"/>
            <a:ext cx="5006340" cy="154686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7520" y="3121025"/>
            <a:ext cx="4928870" cy="165925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0050" y="4876165"/>
            <a:ext cx="5120005" cy="17545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1295400"/>
            <a:ext cx="4741545" cy="527113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7400" y="1524000"/>
            <a:ext cx="5262245" cy="85026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6430" y="2667000"/>
            <a:ext cx="5403215" cy="16217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9800" y="4267200"/>
            <a:ext cx="4291965" cy="8693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1295400"/>
            <a:ext cx="4741545" cy="52711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1524000"/>
            <a:ext cx="4062095" cy="26765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3600" y="4343400"/>
            <a:ext cx="4364990" cy="44386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11140" y="5105400"/>
            <a:ext cx="4993005" cy="4387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256665"/>
            <a:ext cx="10609580" cy="532574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3034</Words>
  <Application>WPS 演示</Application>
  <PresentationFormat>On-screen Show (4:3)</PresentationFormat>
  <Paragraphs>190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浅﹃</cp:lastModifiedBy>
  <cp:revision>87</cp:revision>
  <dcterms:created xsi:type="dcterms:W3CDTF">2023-09-17T03:47:00Z</dcterms:created>
  <dcterms:modified xsi:type="dcterms:W3CDTF">2025-02-27T06:22:11Z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2023-09-22T08:00:00Z</vt:filetime>
  </property>
  <property fmtid="{D5CDD505-2E9C-101B-9397-08002B2CF9AE}" pid="5" name="ICV">
    <vt:lpwstr>25A2540E38A94884A3B1CC3B3F5DB38B_13</vt:lpwstr>
  </property>
  <property fmtid="{D5CDD505-2E9C-101B-9397-08002B2CF9AE}" pid="6" name="KSOProductBuildVer">
    <vt:lpwstr>2052-12.1.0.18912</vt:lpwstr>
  </property>
</Properties>
</file>